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1" r:id="rId2"/>
    <p:sldId id="264" r:id="rId3"/>
    <p:sldId id="265" r:id="rId4"/>
    <p:sldId id="256" r:id="rId5"/>
    <p:sldId id="262" r:id="rId6"/>
    <p:sldId id="263" r:id="rId7"/>
    <p:sldId id="260" r:id="rId8"/>
    <p:sldId id="257" r:id="rId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1F2667-F770-45A7-83B6-EE1C3D178595}" v="184" dt="2024-01-16T17:21:51.1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6165" autoAdjust="0"/>
    <p:restoredTop sz="92010" autoAdjust="0"/>
  </p:normalViewPr>
  <p:slideViewPr>
    <p:cSldViewPr snapToGrid="0" snapToObjects="1">
      <p:cViewPr varScale="1">
        <p:scale>
          <a:sx n="111" d="100"/>
          <a:sy n="111" d="100"/>
        </p:scale>
        <p:origin x="135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0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e Sinigaglia" userId="e1c977e1-75a9-4376-ac9e-7f9eb921d1ac" providerId="ADAL" clId="{B81F2667-F770-45A7-83B6-EE1C3D178595}"/>
    <pc:docChg chg="undo custSel modSld modMainMaster">
      <pc:chgData name="Daniele Sinigaglia" userId="e1c977e1-75a9-4376-ac9e-7f9eb921d1ac" providerId="ADAL" clId="{B81F2667-F770-45A7-83B6-EE1C3D178595}" dt="2024-01-16T17:25:48.177" v="327" actId="6549"/>
      <pc:docMkLst>
        <pc:docMk/>
      </pc:docMkLst>
      <pc:sldChg chg="modSp">
        <pc:chgData name="Daniele Sinigaglia" userId="e1c977e1-75a9-4376-ac9e-7f9eb921d1ac" providerId="ADAL" clId="{B81F2667-F770-45A7-83B6-EE1C3D178595}" dt="2024-01-16T17:21:47.392" v="191"/>
        <pc:sldMkLst>
          <pc:docMk/>
          <pc:sldMk cId="498270832" sldId="256"/>
        </pc:sldMkLst>
        <pc:spChg chg="mod">
          <ac:chgData name="Daniele Sinigaglia" userId="e1c977e1-75a9-4376-ac9e-7f9eb921d1ac" providerId="ADAL" clId="{B81F2667-F770-45A7-83B6-EE1C3D178595}" dt="2024-01-16T17:21:47.392" v="191"/>
          <ac:spMkLst>
            <pc:docMk/>
            <pc:sldMk cId="498270832" sldId="256"/>
            <ac:spMk id="2" creationId="{00000000-0000-0000-0000-000000000000}"/>
          </ac:spMkLst>
        </pc:spChg>
        <pc:spChg chg="mod">
          <ac:chgData name="Daniele Sinigaglia" userId="e1c977e1-75a9-4376-ac9e-7f9eb921d1ac" providerId="ADAL" clId="{B81F2667-F770-45A7-83B6-EE1C3D178595}" dt="2024-01-16T17:21:47.392" v="191"/>
          <ac:spMkLst>
            <pc:docMk/>
            <pc:sldMk cId="498270832" sldId="256"/>
            <ac:spMk id="3" creationId="{00000000-0000-0000-0000-000000000000}"/>
          </ac:spMkLst>
        </pc:spChg>
      </pc:sldChg>
      <pc:sldChg chg="modSp">
        <pc:chgData name="Daniele Sinigaglia" userId="e1c977e1-75a9-4376-ac9e-7f9eb921d1ac" providerId="ADAL" clId="{B81F2667-F770-45A7-83B6-EE1C3D178595}" dt="2024-01-16T17:21:47.392" v="191"/>
        <pc:sldMkLst>
          <pc:docMk/>
          <pc:sldMk cId="3383649683" sldId="257"/>
        </pc:sldMkLst>
        <pc:spChg chg="mod">
          <ac:chgData name="Daniele Sinigaglia" userId="e1c977e1-75a9-4376-ac9e-7f9eb921d1ac" providerId="ADAL" clId="{B81F2667-F770-45A7-83B6-EE1C3D178595}" dt="2024-01-16T17:21:47.392" v="191"/>
          <ac:spMkLst>
            <pc:docMk/>
            <pc:sldMk cId="3383649683" sldId="257"/>
            <ac:spMk id="2" creationId="{00000000-0000-0000-0000-000000000000}"/>
          </ac:spMkLst>
        </pc:spChg>
        <pc:spChg chg="mod">
          <ac:chgData name="Daniele Sinigaglia" userId="e1c977e1-75a9-4376-ac9e-7f9eb921d1ac" providerId="ADAL" clId="{B81F2667-F770-45A7-83B6-EE1C3D178595}" dt="2024-01-16T17:21:47.392" v="191"/>
          <ac:spMkLst>
            <pc:docMk/>
            <pc:sldMk cId="3383649683" sldId="257"/>
            <ac:spMk id="3" creationId="{00000000-0000-0000-0000-000000000000}"/>
          </ac:spMkLst>
        </pc:spChg>
      </pc:sldChg>
      <pc:sldChg chg="addSp delSp modSp">
        <pc:chgData name="Daniele Sinigaglia" userId="e1c977e1-75a9-4376-ac9e-7f9eb921d1ac" providerId="ADAL" clId="{B81F2667-F770-45A7-83B6-EE1C3D178595}" dt="2024-01-16T17:21:47.392" v="191"/>
        <pc:sldMkLst>
          <pc:docMk/>
          <pc:sldMk cId="1659495821" sldId="260"/>
        </pc:sldMkLst>
        <pc:spChg chg="add del mod">
          <ac:chgData name="Daniele Sinigaglia" userId="e1c977e1-75a9-4376-ac9e-7f9eb921d1ac" providerId="ADAL" clId="{B81F2667-F770-45A7-83B6-EE1C3D178595}" dt="2024-01-16T17:21:47.392" v="191"/>
          <ac:spMkLst>
            <pc:docMk/>
            <pc:sldMk cId="1659495821" sldId="260"/>
            <ac:spMk id="5" creationId="{00000000-0000-0000-0000-000000000000}"/>
          </ac:spMkLst>
        </pc:spChg>
        <pc:spChg chg="add del mod">
          <ac:chgData name="Daniele Sinigaglia" userId="e1c977e1-75a9-4376-ac9e-7f9eb921d1ac" providerId="ADAL" clId="{B81F2667-F770-45A7-83B6-EE1C3D178595}" dt="2024-01-16T17:21:47.392" v="191"/>
          <ac:spMkLst>
            <pc:docMk/>
            <pc:sldMk cId="1659495821" sldId="260"/>
            <ac:spMk id="11" creationId="{00000000-0000-0000-0000-000000000000}"/>
          </ac:spMkLst>
        </pc:spChg>
      </pc:sldChg>
      <pc:sldChg chg="modSp mod modClrScheme chgLayout modNotes">
        <pc:chgData name="Daniele Sinigaglia" userId="e1c977e1-75a9-4376-ac9e-7f9eb921d1ac" providerId="ADAL" clId="{B81F2667-F770-45A7-83B6-EE1C3D178595}" dt="2024-01-16T17:22:21.864" v="197" actId="700"/>
        <pc:sldMkLst>
          <pc:docMk/>
          <pc:sldMk cId="1751112552" sldId="261"/>
        </pc:sldMkLst>
        <pc:spChg chg="mod ord">
          <ac:chgData name="Daniele Sinigaglia" userId="e1c977e1-75a9-4376-ac9e-7f9eb921d1ac" providerId="ADAL" clId="{B81F2667-F770-45A7-83B6-EE1C3D178595}" dt="2024-01-16T17:22:21.864" v="197" actId="700"/>
          <ac:spMkLst>
            <pc:docMk/>
            <pc:sldMk cId="1751112552" sldId="261"/>
            <ac:spMk id="5" creationId="{00000000-0000-0000-0000-000000000000}"/>
          </ac:spMkLst>
        </pc:spChg>
        <pc:spChg chg="mod ord">
          <ac:chgData name="Daniele Sinigaglia" userId="e1c977e1-75a9-4376-ac9e-7f9eb921d1ac" providerId="ADAL" clId="{B81F2667-F770-45A7-83B6-EE1C3D178595}" dt="2024-01-16T17:22:21.864" v="197" actId="700"/>
          <ac:spMkLst>
            <pc:docMk/>
            <pc:sldMk cId="1751112552" sldId="261"/>
            <ac:spMk id="11" creationId="{00000000-0000-0000-0000-000000000000}"/>
          </ac:spMkLst>
        </pc:spChg>
      </pc:sldChg>
      <pc:sldChg chg="modSp">
        <pc:chgData name="Daniele Sinigaglia" userId="e1c977e1-75a9-4376-ac9e-7f9eb921d1ac" providerId="ADAL" clId="{B81F2667-F770-45A7-83B6-EE1C3D178595}" dt="2024-01-16T17:21:47.392" v="191"/>
        <pc:sldMkLst>
          <pc:docMk/>
          <pc:sldMk cId="1171484643" sldId="262"/>
        </pc:sldMkLst>
        <pc:spChg chg="mod">
          <ac:chgData name="Daniele Sinigaglia" userId="e1c977e1-75a9-4376-ac9e-7f9eb921d1ac" providerId="ADAL" clId="{B81F2667-F770-45A7-83B6-EE1C3D178595}" dt="2024-01-16T17:21:47.392" v="191"/>
          <ac:spMkLst>
            <pc:docMk/>
            <pc:sldMk cId="1171484643" sldId="262"/>
            <ac:spMk id="2" creationId="{00000000-0000-0000-0000-000000000000}"/>
          </ac:spMkLst>
        </pc:spChg>
        <pc:spChg chg="mod">
          <ac:chgData name="Daniele Sinigaglia" userId="e1c977e1-75a9-4376-ac9e-7f9eb921d1ac" providerId="ADAL" clId="{B81F2667-F770-45A7-83B6-EE1C3D178595}" dt="2024-01-16T17:21:47.392" v="191"/>
          <ac:spMkLst>
            <pc:docMk/>
            <pc:sldMk cId="1171484643" sldId="262"/>
            <ac:spMk id="3" creationId="{00000000-0000-0000-0000-000000000000}"/>
          </ac:spMkLst>
        </pc:spChg>
      </pc:sldChg>
      <pc:sldChg chg="modSp">
        <pc:chgData name="Daniele Sinigaglia" userId="e1c977e1-75a9-4376-ac9e-7f9eb921d1ac" providerId="ADAL" clId="{B81F2667-F770-45A7-83B6-EE1C3D178595}" dt="2024-01-16T17:21:47.392" v="191"/>
        <pc:sldMkLst>
          <pc:docMk/>
          <pc:sldMk cId="4239591628" sldId="263"/>
        </pc:sldMkLst>
        <pc:spChg chg="mod">
          <ac:chgData name="Daniele Sinigaglia" userId="e1c977e1-75a9-4376-ac9e-7f9eb921d1ac" providerId="ADAL" clId="{B81F2667-F770-45A7-83B6-EE1C3D178595}" dt="2024-01-16T17:21:47.392" v="191"/>
          <ac:spMkLst>
            <pc:docMk/>
            <pc:sldMk cId="4239591628" sldId="263"/>
            <ac:spMk id="2" creationId="{00000000-0000-0000-0000-000000000000}"/>
          </ac:spMkLst>
        </pc:spChg>
        <pc:spChg chg="mod">
          <ac:chgData name="Daniele Sinigaglia" userId="e1c977e1-75a9-4376-ac9e-7f9eb921d1ac" providerId="ADAL" clId="{B81F2667-F770-45A7-83B6-EE1C3D178595}" dt="2024-01-16T17:21:47.392" v="191"/>
          <ac:spMkLst>
            <pc:docMk/>
            <pc:sldMk cId="4239591628" sldId="263"/>
            <ac:spMk id="3" creationId="{00000000-0000-0000-0000-000000000000}"/>
          </ac:spMkLst>
        </pc:spChg>
      </pc:sldChg>
      <pc:sldChg chg="addSp delSp modSp mod">
        <pc:chgData name="Daniele Sinigaglia" userId="e1c977e1-75a9-4376-ac9e-7f9eb921d1ac" providerId="ADAL" clId="{B81F2667-F770-45A7-83B6-EE1C3D178595}" dt="2024-01-16T17:21:47.392" v="191"/>
        <pc:sldMkLst>
          <pc:docMk/>
          <pc:sldMk cId="3780848013" sldId="264"/>
        </pc:sldMkLst>
        <pc:spChg chg="mod">
          <ac:chgData name="Daniele Sinigaglia" userId="e1c977e1-75a9-4376-ac9e-7f9eb921d1ac" providerId="ADAL" clId="{B81F2667-F770-45A7-83B6-EE1C3D178595}" dt="2024-01-16T17:21:47.392" v="191"/>
          <ac:spMkLst>
            <pc:docMk/>
            <pc:sldMk cId="3780848013" sldId="264"/>
            <ac:spMk id="2" creationId="{00000000-0000-0000-0000-000000000000}"/>
          </ac:spMkLst>
        </pc:spChg>
        <pc:spChg chg="mod">
          <ac:chgData name="Daniele Sinigaglia" userId="e1c977e1-75a9-4376-ac9e-7f9eb921d1ac" providerId="ADAL" clId="{B81F2667-F770-45A7-83B6-EE1C3D178595}" dt="2024-01-16T17:21:47.392" v="191"/>
          <ac:spMkLst>
            <pc:docMk/>
            <pc:sldMk cId="3780848013" sldId="264"/>
            <ac:spMk id="3" creationId="{00000000-0000-0000-0000-000000000000}"/>
          </ac:spMkLst>
        </pc:spChg>
        <pc:spChg chg="add del mod">
          <ac:chgData name="Daniele Sinigaglia" userId="e1c977e1-75a9-4376-ac9e-7f9eb921d1ac" providerId="ADAL" clId="{B81F2667-F770-45A7-83B6-EE1C3D178595}" dt="2024-01-16T17:18:20.571" v="162"/>
          <ac:spMkLst>
            <pc:docMk/>
            <pc:sldMk cId="3780848013" sldId="264"/>
            <ac:spMk id="4" creationId="{7DF219AC-A2CE-DBD3-243D-97CBD7DD120F}"/>
          </ac:spMkLst>
        </pc:spChg>
        <pc:spChg chg="add del mod">
          <ac:chgData name="Daniele Sinigaglia" userId="e1c977e1-75a9-4376-ac9e-7f9eb921d1ac" providerId="ADAL" clId="{B81F2667-F770-45A7-83B6-EE1C3D178595}" dt="2024-01-16T17:18:20.587" v="164"/>
          <ac:spMkLst>
            <pc:docMk/>
            <pc:sldMk cId="3780848013" sldId="264"/>
            <ac:spMk id="5" creationId="{950A2F22-145D-902F-39E2-009C8FBD5677}"/>
          </ac:spMkLst>
        </pc:spChg>
        <pc:spChg chg="add del mod">
          <ac:chgData name="Daniele Sinigaglia" userId="e1c977e1-75a9-4376-ac9e-7f9eb921d1ac" providerId="ADAL" clId="{B81F2667-F770-45A7-83B6-EE1C3D178595}" dt="2024-01-16T17:18:20.587" v="166"/>
          <ac:spMkLst>
            <pc:docMk/>
            <pc:sldMk cId="3780848013" sldId="264"/>
            <ac:spMk id="6" creationId="{4D04CC45-91F5-2BA5-F15A-F4F485BC6613}"/>
          </ac:spMkLst>
        </pc:spChg>
        <pc:spChg chg="add del mod">
          <ac:chgData name="Daniele Sinigaglia" userId="e1c977e1-75a9-4376-ac9e-7f9eb921d1ac" providerId="ADAL" clId="{B81F2667-F770-45A7-83B6-EE1C3D178595}" dt="2024-01-16T17:18:20.602" v="168"/>
          <ac:spMkLst>
            <pc:docMk/>
            <pc:sldMk cId="3780848013" sldId="264"/>
            <ac:spMk id="7" creationId="{10CA86FC-91DA-0242-F3E1-74BF3FC47951}"/>
          </ac:spMkLst>
        </pc:spChg>
        <pc:spChg chg="add del mod">
          <ac:chgData name="Daniele Sinigaglia" userId="e1c977e1-75a9-4376-ac9e-7f9eb921d1ac" providerId="ADAL" clId="{B81F2667-F770-45A7-83B6-EE1C3D178595}" dt="2024-01-16T17:18:20.602" v="170"/>
          <ac:spMkLst>
            <pc:docMk/>
            <pc:sldMk cId="3780848013" sldId="264"/>
            <ac:spMk id="8" creationId="{620E6443-75EC-D2B9-98AE-E8A6AD8B0BD1}"/>
          </ac:spMkLst>
        </pc:spChg>
        <pc:spChg chg="add del mod">
          <ac:chgData name="Daniele Sinigaglia" userId="e1c977e1-75a9-4376-ac9e-7f9eb921d1ac" providerId="ADAL" clId="{B81F2667-F770-45A7-83B6-EE1C3D178595}" dt="2024-01-16T17:18:20.618" v="172"/>
          <ac:spMkLst>
            <pc:docMk/>
            <pc:sldMk cId="3780848013" sldId="264"/>
            <ac:spMk id="9" creationId="{68F95689-9589-8193-71A1-176080F5550E}"/>
          </ac:spMkLst>
        </pc:spChg>
      </pc:sldChg>
      <pc:sldChg chg="modSp mod setBg chgLayout">
        <pc:chgData name="Daniele Sinigaglia" userId="e1c977e1-75a9-4376-ac9e-7f9eb921d1ac" providerId="ADAL" clId="{B81F2667-F770-45A7-83B6-EE1C3D178595}" dt="2024-01-16T17:21:51" v="192" actId="700"/>
        <pc:sldMkLst>
          <pc:docMk/>
          <pc:sldMk cId="1788811727" sldId="265"/>
        </pc:sldMkLst>
        <pc:spChg chg="mod ord">
          <ac:chgData name="Daniele Sinigaglia" userId="e1c977e1-75a9-4376-ac9e-7f9eb921d1ac" providerId="ADAL" clId="{B81F2667-F770-45A7-83B6-EE1C3D178595}" dt="2024-01-16T17:21:51" v="192" actId="700"/>
          <ac:spMkLst>
            <pc:docMk/>
            <pc:sldMk cId="1788811727" sldId="265"/>
            <ac:spMk id="2" creationId="{00000000-0000-0000-0000-000000000000}"/>
          </ac:spMkLst>
        </pc:spChg>
        <pc:spChg chg="mod ord">
          <ac:chgData name="Daniele Sinigaglia" userId="e1c977e1-75a9-4376-ac9e-7f9eb921d1ac" providerId="ADAL" clId="{B81F2667-F770-45A7-83B6-EE1C3D178595}" dt="2024-01-16T17:21:51" v="192" actId="700"/>
          <ac:spMkLst>
            <pc:docMk/>
            <pc:sldMk cId="1788811727" sldId="265"/>
            <ac:spMk id="3" creationId="{00000000-0000-0000-0000-000000000000}"/>
          </ac:spMkLst>
        </pc:spChg>
      </pc:sldChg>
      <pc:sldMasterChg chg="modSldLayout">
        <pc:chgData name="Daniele Sinigaglia" userId="e1c977e1-75a9-4376-ac9e-7f9eb921d1ac" providerId="ADAL" clId="{B81F2667-F770-45A7-83B6-EE1C3D178595}" dt="2024-01-16T17:25:48.177" v="327" actId="6549"/>
        <pc:sldMasterMkLst>
          <pc:docMk/>
          <pc:sldMasterMk cId="1119611595" sldId="2147483648"/>
        </pc:sldMasterMkLst>
        <pc:sldLayoutChg chg="modSp mod">
          <pc:chgData name="Daniele Sinigaglia" userId="e1c977e1-75a9-4376-ac9e-7f9eb921d1ac" providerId="ADAL" clId="{B81F2667-F770-45A7-83B6-EE1C3D178595}" dt="2024-01-16T17:25:48.177" v="327" actId="6549"/>
          <pc:sldLayoutMkLst>
            <pc:docMk/>
            <pc:sldMasterMk cId="1119611595" sldId="2147483648"/>
            <pc:sldLayoutMk cId="1258886870" sldId="2147483650"/>
          </pc:sldLayoutMkLst>
          <pc:spChg chg="mod">
            <ac:chgData name="Daniele Sinigaglia" userId="e1c977e1-75a9-4376-ac9e-7f9eb921d1ac" providerId="ADAL" clId="{B81F2667-F770-45A7-83B6-EE1C3D178595}" dt="2024-01-16T17:25:48.177" v="327" actId="6549"/>
            <ac:spMkLst>
              <pc:docMk/>
              <pc:sldMasterMk cId="1119611595" sldId="2147483648"/>
              <pc:sldLayoutMk cId="1258886870" sldId="2147483650"/>
              <ac:spMk id="130" creationId="{00000000-0000-0000-0000-000000000000}"/>
            </ac:spMkLst>
          </pc:spChg>
        </pc:sldLayoutChg>
      </pc:sldMasterChg>
      <pc:sldMasterChg chg="modSldLayout">
        <pc:chgData name="Daniele Sinigaglia" userId="e1c977e1-75a9-4376-ac9e-7f9eb921d1ac" providerId="ADAL" clId="{B81F2667-F770-45A7-83B6-EE1C3D178595}" dt="2024-01-16T17:20:58.499" v="185"/>
        <pc:sldMasterMkLst>
          <pc:docMk/>
          <pc:sldMasterMk cId="733610031" sldId="2147483662"/>
        </pc:sldMasterMkLst>
        <pc:sldLayoutChg chg="addSp">
          <pc:chgData name="Daniele Sinigaglia" userId="e1c977e1-75a9-4376-ac9e-7f9eb921d1ac" providerId="ADAL" clId="{B81F2667-F770-45A7-83B6-EE1C3D178595}" dt="2024-01-16T17:20:58.499" v="185"/>
          <pc:sldLayoutMkLst>
            <pc:docMk/>
            <pc:sldMasterMk cId="733610031" sldId="2147483662"/>
            <pc:sldLayoutMk cId="104466436" sldId="2147483663"/>
          </pc:sldLayoutMkLst>
          <pc:spChg chg="add">
            <ac:chgData name="Daniele Sinigaglia" userId="e1c977e1-75a9-4376-ac9e-7f9eb921d1ac" providerId="ADAL" clId="{B81F2667-F770-45A7-83B6-EE1C3D178595}" dt="2024-01-16T17:20:58.499" v="185"/>
            <ac:spMkLst>
              <pc:docMk/>
              <pc:sldMasterMk cId="733610031" sldId="2147483662"/>
              <pc:sldLayoutMk cId="104466436" sldId="2147483663"/>
              <ac:spMk id="7" creationId="{F394F47E-6DF5-2A62-37F4-2B352E68B951}"/>
            </ac:spMkLst>
          </pc:spChg>
          <pc:grpChg chg="add">
            <ac:chgData name="Daniele Sinigaglia" userId="e1c977e1-75a9-4376-ac9e-7f9eb921d1ac" providerId="ADAL" clId="{B81F2667-F770-45A7-83B6-EE1C3D178595}" dt="2024-01-16T17:20:58.499" v="185"/>
            <ac:grpSpMkLst>
              <pc:docMk/>
              <pc:sldMasterMk cId="733610031" sldId="2147483662"/>
              <pc:sldLayoutMk cId="104466436" sldId="2147483663"/>
              <ac:grpSpMk id="8" creationId="{1F954EA6-F13C-EFFC-A69A-246F3A8D390E}"/>
            </ac:grpSpMkLst>
          </pc:grpChg>
        </pc:sldLayoutChg>
        <pc:sldLayoutChg chg="addSp">
          <pc:chgData name="Daniele Sinigaglia" userId="e1c977e1-75a9-4376-ac9e-7f9eb921d1ac" providerId="ADAL" clId="{B81F2667-F770-45A7-83B6-EE1C3D178595}" dt="2024-01-16T17:20:58.499" v="185"/>
          <pc:sldLayoutMkLst>
            <pc:docMk/>
            <pc:sldMasterMk cId="733610031" sldId="2147483662"/>
            <pc:sldLayoutMk cId="1580593081" sldId="2147483664"/>
          </pc:sldLayoutMkLst>
          <pc:spChg chg="add">
            <ac:chgData name="Daniele Sinigaglia" userId="e1c977e1-75a9-4376-ac9e-7f9eb921d1ac" providerId="ADAL" clId="{B81F2667-F770-45A7-83B6-EE1C3D178595}" dt="2024-01-16T17:20:58.499" v="185"/>
            <ac:spMkLst>
              <pc:docMk/>
              <pc:sldMasterMk cId="733610031" sldId="2147483662"/>
              <pc:sldLayoutMk cId="1580593081" sldId="2147483664"/>
              <ac:spMk id="7" creationId="{784CD73F-43DD-B0DD-5261-389345A509DC}"/>
            </ac:spMkLst>
          </pc:spChg>
          <pc:spChg chg="add">
            <ac:chgData name="Daniele Sinigaglia" userId="e1c977e1-75a9-4376-ac9e-7f9eb921d1ac" providerId="ADAL" clId="{B81F2667-F770-45A7-83B6-EE1C3D178595}" dt="2024-01-16T17:20:58.499" v="185"/>
            <ac:spMkLst>
              <pc:docMk/>
              <pc:sldMasterMk cId="733610031" sldId="2147483662"/>
              <pc:sldLayoutMk cId="1580593081" sldId="2147483664"/>
              <ac:spMk id="8" creationId="{C79E38EE-D630-99C7-C401-0E1BD8BC8222}"/>
            </ac:spMkLst>
          </pc:spChg>
          <pc:spChg chg="add">
            <ac:chgData name="Daniele Sinigaglia" userId="e1c977e1-75a9-4376-ac9e-7f9eb921d1ac" providerId="ADAL" clId="{B81F2667-F770-45A7-83B6-EE1C3D178595}" dt="2024-01-16T17:20:58.499" v="185"/>
            <ac:spMkLst>
              <pc:docMk/>
              <pc:sldMasterMk cId="733610031" sldId="2147483662"/>
              <pc:sldLayoutMk cId="1580593081" sldId="2147483664"/>
              <ac:spMk id="9" creationId="{14B70913-8101-D7BD-A7A0-D0B09F26AD06}"/>
            </ac:spMkLst>
          </pc:spChg>
          <pc:grpChg chg="add">
            <ac:chgData name="Daniele Sinigaglia" userId="e1c977e1-75a9-4376-ac9e-7f9eb921d1ac" providerId="ADAL" clId="{B81F2667-F770-45A7-83B6-EE1C3D178595}" dt="2024-01-16T17:20:58.499" v="185"/>
            <ac:grpSpMkLst>
              <pc:docMk/>
              <pc:sldMasterMk cId="733610031" sldId="2147483662"/>
              <pc:sldLayoutMk cId="1580593081" sldId="2147483664"/>
              <ac:grpSpMk id="10" creationId="{DE555EB0-E4E1-9569-0EAB-6E2BC23129FE}"/>
            </ac:grpSpMkLst>
          </pc:grpChg>
          <pc:picChg chg="add">
            <ac:chgData name="Daniele Sinigaglia" userId="e1c977e1-75a9-4376-ac9e-7f9eb921d1ac" providerId="ADAL" clId="{B81F2667-F770-45A7-83B6-EE1C3D178595}" dt="2024-01-16T17:20:58.499" v="185"/>
            <ac:picMkLst>
              <pc:docMk/>
              <pc:sldMasterMk cId="733610031" sldId="2147483662"/>
              <pc:sldLayoutMk cId="1580593081" sldId="2147483664"/>
              <ac:picMk id="131" creationId="{9AED61CF-A1BB-5B85-80F0-C2022A7D1962}"/>
            </ac:picMkLst>
          </pc:pic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32762972-ABB8-4264-B248-703AE306B7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038A454-164E-B77C-D617-FFF2A5A6A0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DFBAC4-1233-4BAE-9523-018B6F5F9417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4628BC9-6A25-8B8A-DFB0-AC1F83285E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D5A6345-D838-8719-89D3-173A27AC68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8F964-7478-477C-8275-DFD07746869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92100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C811A-75CB-4EBE-99BF-1E6AFEB51250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8C52B3-13E8-4ACD-ABB6-71FB913A1C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7971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two slides are used to be duplicated, don’t edit them.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52B3-13E8-4ACD-ABB6-71FB913A1C3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111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5638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Daniele Sinigaglia, Vicente Castro </a:t>
            </a:r>
            <a:b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Manuel Roveri |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Dipartimento di Elettronica, Informazione e Bioingegneria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0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0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22 </a:t>
            </a:r>
            <a:r>
              <a:rPr lang="it-IT" b="1" dirty="0" err="1">
                <a:solidFill>
                  <a:schemeClr val="bg1"/>
                </a:solidFill>
              </a:rPr>
              <a:t>January</a:t>
            </a:r>
            <a:r>
              <a:rPr lang="it-IT" b="1" baseline="0" dirty="0">
                <a:solidFill>
                  <a:schemeClr val="bg1"/>
                </a:solidFill>
              </a:rPr>
              <a:t> 2024</a:t>
            </a:r>
            <a:endParaRPr lang="it-IT" b="1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Students: Daniele Sinigaglia &amp; Vicente Castro</a:t>
            </a:r>
          </a:p>
          <a:p>
            <a:pPr algn="ctr"/>
            <a:r>
              <a:rPr lang="en-US" dirty="0"/>
              <a:t>Group Name: Blow Your Hat</a:t>
            </a:r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HAEAI project: </a:t>
            </a:r>
            <a:r>
              <a:rPr lang="it-IT" dirty="0" err="1"/>
              <a:t>JustFruit</a:t>
            </a:r>
            <a:r>
              <a:rPr lang="it-IT" dirty="0"/>
              <a:t> </a:t>
            </a:r>
            <a:r>
              <a:rPr lang="it-IT" dirty="0" err="1"/>
              <a:t>TowerAI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Customer Needs:</a:t>
            </a:r>
            <a:r>
              <a:rPr lang="en-US" i="1" dirty="0"/>
              <a:t> (e.g. Machine learning can be used to identify fruit based on its characteristics)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Target is </a:t>
            </a:r>
            <a:r>
              <a:rPr lang="en-US" b="1" dirty="0"/>
              <a:t>qualitative</a:t>
            </a:r>
            <a:r>
              <a:rPr lang="en-US" dirty="0"/>
              <a:t>: classification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Dataset questions: 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N</a:t>
            </a:r>
            <a:r>
              <a:rPr lang="it-IT" dirty="0"/>
              <a:t>° </a:t>
            </a:r>
            <a:r>
              <a:rPr lang="en-US" dirty="0"/>
              <a:t>of samples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N°</a:t>
            </a:r>
            <a:r>
              <a:rPr lang="en-US" dirty="0"/>
              <a:t> of variables/type of variables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Prospective: Formalize the experimental design: inclusion/exclusion of criteria that define the </a:t>
            </a:r>
            <a:r>
              <a:rPr lang="en-US" b="1" dirty="0"/>
              <a:t>acquisition </a:t>
            </a:r>
            <a:r>
              <a:rPr lang="en-US" dirty="0"/>
              <a:t>of dataset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Retrospective: Formalize the experimental design: inclusion/exclusion of criteria that define the </a:t>
            </a:r>
            <a:r>
              <a:rPr lang="en-US" b="1" dirty="0"/>
              <a:t>selection </a:t>
            </a:r>
            <a:r>
              <a:rPr lang="en-US" dirty="0"/>
              <a:t>of dataset</a:t>
            </a:r>
          </a:p>
          <a:p>
            <a:pPr lvl="1" indent="0">
              <a:buNone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0848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(Continue)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Project objectives </a:t>
            </a:r>
            <a:r>
              <a:rPr lang="en-US" i="1" dirty="0"/>
              <a:t>(e.g. supermarket’s efficiency)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Required learning dataset (specifically input/output dataset)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Warn the customer that the learned algorithm may not work on new data acquired under different condition.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88811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Technical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71484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Ethic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9591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endParaRPr lang="it-IT" sz="2800" dirty="0"/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/>
          </a:bodyPr>
          <a:lstStyle/>
          <a:p>
            <a:pPr algn="ctr"/>
            <a:endParaRPr lang="it-IT" b="1" dirty="0">
              <a:solidFill>
                <a:schemeClr val="bg1"/>
              </a:solidFill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</TotalTime>
  <Words>186</Words>
  <Application>Microsoft Office PowerPoint</Application>
  <PresentationFormat>Presentazione su schermo (4:3)</PresentationFormat>
  <Paragraphs>25</Paragraphs>
  <Slides>8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Calibri</vt:lpstr>
      <vt:lpstr>Wingdings</vt:lpstr>
      <vt:lpstr>POLI</vt:lpstr>
      <vt:lpstr>Titolo presentazione sottotitolo</vt:lpstr>
      <vt:lpstr>Introduction</vt:lpstr>
      <vt:lpstr>Introduction (Continue)</vt:lpstr>
      <vt:lpstr>Business</vt:lpstr>
      <vt:lpstr>Technical</vt:lpstr>
      <vt:lpstr>Ethic</vt:lpstr>
      <vt:lpstr>Presentazione standard di PowerPoint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Daniele Sinigaglia</cp:lastModifiedBy>
  <cp:revision>27</cp:revision>
  <dcterms:created xsi:type="dcterms:W3CDTF">2015-05-26T12:27:57Z</dcterms:created>
  <dcterms:modified xsi:type="dcterms:W3CDTF">2024-01-16T17:25:52Z</dcterms:modified>
</cp:coreProperties>
</file>